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D3D0D0"/>
          </a:solidFill>
        </a:fill>
      </a:tcStyle>
    </a:wholeTbl>
    <a:band2H>
      <a:tcTxStyle b="def" i="def"/>
      <a:tcStyle>
        <a:tcBdr/>
        <a:fill>
          <a:solidFill>
            <a:srgbClr val="EAE9E9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9"/>
          </a:solidFill>
        </a:fill>
      </a:tcStyle>
    </a:wholeTbl>
    <a:band2H>
      <a:tcTxStyle b="def" i="def"/>
      <a:tcStyle>
        <a:tcBdr/>
        <a:fill>
          <a:solidFill>
            <a:schemeClr val="accent2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D3D0D0"/>
          </a:solidFill>
        </a:fill>
      </a:tcStyle>
    </a:wholeTbl>
    <a:band2H>
      <a:tcTxStyle b="def" i="def"/>
      <a:tcStyle>
        <a:tcBdr/>
        <a:fill>
          <a:solidFill>
            <a:srgbClr val="EAE9E9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 descr="Google Shape;9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400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4148999" y="970199"/>
            <a:ext cx="3852001" cy="2410501"/>
          </a:xfrm>
          <a:prstGeom prst="rect">
            <a:avLst/>
          </a:prstGeom>
        </p:spPr>
        <p:txBody>
          <a:bodyPr anchor="b"/>
          <a:lstStyle>
            <a:lvl1pPr algn="r"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148999" y="3380699"/>
            <a:ext cx="3852001" cy="792601"/>
          </a:xfrm>
          <a:prstGeom prst="rect">
            <a:avLst/>
          </a:prstGeom>
        </p:spPr>
        <p:txBody>
          <a:bodyPr/>
          <a:lstStyle>
            <a:lvl1pPr marL="342900" indent="-228600" algn="r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342900" indent="254000" algn="r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342900" indent="711200" algn="r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342900" indent="1168400" algn="r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342900" indent="1625600" algn="r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56;p30" descr="Google Shape;15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58;p31" descr="Google Shape;158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1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82;p18" descr="Google Shape;82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719999" y="3315275"/>
            <a:ext cx="2336402" cy="9315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si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02;p20" descr="Google Shape;102;p2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"/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720012" y="2193175"/>
            <a:ext cx="2442601" cy="5727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;p3" descr="Google Shape;13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/>
          <p:nvPr>
            <p:ph type="title"/>
          </p:nvPr>
        </p:nvSpPr>
        <p:spPr>
          <a:xfrm>
            <a:off x="5139006" y="2342625"/>
            <a:ext cx="3285001" cy="841801"/>
          </a:xfrm>
          <a:prstGeom prst="rect">
            <a:avLst/>
          </a:prstGeom>
        </p:spPr>
        <p:txBody>
          <a:bodyPr anchor="ctr"/>
          <a:lstStyle>
            <a:lvl1pPr algn="r"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5139001" y="3323949"/>
            <a:ext cx="3285000" cy="713401"/>
          </a:xfrm>
          <a:prstGeom prst="rect">
            <a:avLst/>
          </a:prstGeom>
        </p:spPr>
        <p:txBody>
          <a:bodyPr/>
          <a:lstStyle>
            <a:lvl1pPr marL="342900" indent="-228600" algn="r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 algn="r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 algn="r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 algn="r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 algn="r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22;p5" descr="Google Shape;22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703800" y="2491350"/>
            <a:ext cx="3494100" cy="7134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1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1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1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1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32;p7" descr="Google Shape;32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/>
          <p:nvPr>
            <p:ph type="title"/>
          </p:nvPr>
        </p:nvSpPr>
        <p:spPr>
          <a:xfrm>
            <a:off x="2432999" y="1371169"/>
            <a:ext cx="4278002" cy="860701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2432999" y="2441425"/>
            <a:ext cx="4278002" cy="12693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39;p9" descr="Google Shape;39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itle Text"/>
          <p:cNvSpPr txBox="1"/>
          <p:nvPr>
            <p:ph type="title"/>
          </p:nvPr>
        </p:nvSpPr>
        <p:spPr>
          <a:xfrm>
            <a:off x="2432999" y="1330038"/>
            <a:ext cx="4278002" cy="1611600"/>
          </a:xfrm>
          <a:prstGeom prst="rect">
            <a:avLst/>
          </a:prstGeom>
        </p:spPr>
        <p:txBody>
          <a:bodyPr/>
          <a:lstStyle>
            <a:lvl1pPr>
              <a:defRPr sz="87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2775599" y="3100074"/>
            <a:ext cx="3592802" cy="7134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itle Text"/>
          <p:cNvSpPr txBox="1"/>
          <p:nvPr>
            <p:ph type="title"/>
          </p:nvPr>
        </p:nvSpPr>
        <p:spPr>
          <a:xfrm>
            <a:off x="719999" y="2804437"/>
            <a:ext cx="2336402" cy="52770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719999" y="3177109"/>
            <a:ext cx="2336402" cy="873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;p4" descr="Google Shape;18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19999" y="1152475"/>
            <a:ext cx="77040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Poiret One"/>
          <a:ea typeface="Poiret One"/>
          <a:cs typeface="Poiret One"/>
          <a:sym typeface="Poiret One"/>
        </a:defRPr>
      </a:lvl9pPr>
    </p:titleStyle>
    <p:bodyStyle>
      <a:lvl1pPr marL="457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●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1pPr>
      <a:lvl2pPr marL="914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○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2pPr>
      <a:lvl3pPr marL="1371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■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3pPr>
      <a:lvl4pPr marL="1828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●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4pPr>
      <a:lvl5pPr marL="22860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○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5pPr>
      <a:lvl6pPr marL="2743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■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6pPr>
      <a:lvl7pPr marL="3200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●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7pPr>
      <a:lvl8pPr marL="3657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○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8pPr>
      <a:lvl9pPr marL="4114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4"/>
        </a:buClr>
        <a:buSzPts val="1400"/>
        <a:buFont typeface="Oxygen Regular"/>
        <a:buChar char="■"/>
        <a:tabLst/>
        <a:defRPr b="0" baseline="0" cap="none" i="0" spc="0" strike="noStrike" sz="1400" u="none">
          <a:solidFill>
            <a:schemeClr val="accent4"/>
          </a:solidFill>
          <a:uFillTx/>
          <a:latin typeface="Oxygen Regular"/>
          <a:ea typeface="Oxygen Regular"/>
          <a:cs typeface="Oxygen Regular"/>
          <a:sym typeface="Oxygen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67;p34"/>
          <p:cNvSpPr txBox="1"/>
          <p:nvPr>
            <p:ph type="ctrTitle"/>
          </p:nvPr>
        </p:nvSpPr>
        <p:spPr>
          <a:xfrm>
            <a:off x="3161211" y="1181088"/>
            <a:ext cx="4696098" cy="1960610"/>
          </a:xfrm>
          <a:prstGeom prst="rect">
            <a:avLst/>
          </a:prstGeom>
        </p:spPr>
        <p:txBody>
          <a:bodyPr/>
          <a:lstStyle/>
          <a:p>
            <a:pPr defTabSz="886968">
              <a:defRPr sz="2328"/>
            </a:pPr>
            <a:r>
              <a:t>PROGETTAZIONE E SVILUPPO</a:t>
            </a:r>
            <a:br/>
            <a:r>
              <a:t>DI UNA WEB APP </a:t>
            </a:r>
            <a:br/>
            <a:r>
              <a:t>PER LA FRUIZIONE DEI </a:t>
            </a:r>
            <a:br/>
            <a:r>
              <a:t>PERCORSI ESCURSIONISTICI DELLA REGIONE EMILIA -ROMAGNA</a:t>
            </a:r>
          </a:p>
        </p:txBody>
      </p:sp>
      <p:sp>
        <p:nvSpPr>
          <p:cNvPr id="134" name="Google Shape;168;p34"/>
          <p:cNvSpPr txBox="1"/>
          <p:nvPr>
            <p:ph type="subTitle" sz="quarter" idx="1"/>
          </p:nvPr>
        </p:nvSpPr>
        <p:spPr>
          <a:xfrm>
            <a:off x="5747229" y="3261921"/>
            <a:ext cx="2240710" cy="792601"/>
          </a:xfrm>
          <a:prstGeom prst="rect">
            <a:avLst/>
          </a:prstGeom>
        </p:spPr>
        <p:txBody>
          <a:bodyPr/>
          <a:lstStyle/>
          <a:p>
            <a:pPr marL="0" indent="0">
              <a:defRPr>
                <a:solidFill>
                  <a:srgbClr val="845C52"/>
                </a:solidFill>
              </a:defRPr>
            </a:pPr>
            <a:r>
              <a:t>Presentata da:</a:t>
            </a:r>
            <a:br/>
            <a:r>
              <a:t>Samuele De Tuglie</a:t>
            </a:r>
          </a:p>
        </p:txBody>
      </p:sp>
      <p:sp>
        <p:nvSpPr>
          <p:cNvPr id="135" name="Google Shape;168;p34"/>
          <p:cNvSpPr txBox="1"/>
          <p:nvPr/>
        </p:nvSpPr>
        <p:spPr>
          <a:xfrm>
            <a:off x="2511449" y="3282894"/>
            <a:ext cx="2643234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Relatore:</a:t>
            </a:r>
            <a:br/>
            <a:r>
              <a:t>Dott. Giovanni Delnevo</a:t>
            </a:r>
          </a:p>
        </p:txBody>
      </p:sp>
      <p:sp>
        <p:nvSpPr>
          <p:cNvPr id="136" name="Google Shape;168;p34"/>
          <p:cNvSpPr txBox="1"/>
          <p:nvPr/>
        </p:nvSpPr>
        <p:spPr>
          <a:xfrm>
            <a:off x="4340966" y="4216689"/>
            <a:ext cx="2458289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3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Sessione II</a:t>
            </a:r>
            <a:endParaRPr sz="1800">
              <a:solidFill>
                <a:schemeClr val="accent4"/>
              </a:solidFill>
            </a:endParaRPr>
          </a:p>
          <a:p>
            <a:pPr algn="ctr">
              <a:defRPr sz="13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Anno Accademico 2022-2023</a:t>
            </a:r>
          </a:p>
        </p:txBody>
      </p:sp>
      <p:sp>
        <p:nvSpPr>
          <p:cNvPr id="137" name="Google Shape;168;p34"/>
          <p:cNvSpPr txBox="1"/>
          <p:nvPr/>
        </p:nvSpPr>
        <p:spPr>
          <a:xfrm>
            <a:off x="3391265" y="409462"/>
            <a:ext cx="4235986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1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DIPARTIMENTO DI INFORMATICA – SCIENZA E INGEGNERIA </a:t>
            </a:r>
            <a:br/>
            <a:r>
              <a:t>Corso di Laurea in Ingegneria e Scienze Informatiche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99;p37"/>
          <p:cNvSpPr txBox="1"/>
          <p:nvPr>
            <p:ph type="title"/>
          </p:nvPr>
        </p:nvSpPr>
        <p:spPr>
          <a:xfrm>
            <a:off x="0" y="285009"/>
            <a:ext cx="9144000" cy="98862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Scopo dell’applicazione</a:t>
            </a:r>
          </a:p>
        </p:txBody>
      </p:sp>
      <p:sp>
        <p:nvSpPr>
          <p:cNvPr id="140" name="Google Shape;200;p37"/>
          <p:cNvSpPr txBox="1"/>
          <p:nvPr>
            <p:ph type="body" idx="1"/>
          </p:nvPr>
        </p:nvSpPr>
        <p:spPr>
          <a:xfrm>
            <a:off x="787035" y="1356183"/>
            <a:ext cx="7569929" cy="3055798"/>
          </a:xfrm>
          <a:prstGeom prst="rect">
            <a:avLst/>
          </a:prstGeom>
        </p:spPr>
        <p:txBody>
          <a:bodyPr/>
          <a:lstStyle/>
          <a:p>
            <a:pPr marL="0" indent="0" algn="l" defTabSz="896111">
              <a:spcBef>
                <a:spcPts val="1500"/>
              </a:spcBef>
              <a:defRPr sz="1470">
                <a:solidFill>
                  <a:srgbClr val="845C52"/>
                </a:solidFill>
              </a:defRPr>
            </a:pPr>
            <a:r>
              <a:t>Lo scopo di questo progetto di tesi è la realizzazione di una piattaforma web dedicata agli escursionisti della regione Emilia-Romagna, con le seguenti funzioni:</a:t>
            </a:r>
          </a:p>
          <a:p>
            <a:pPr marL="280035" indent="-280035" algn="l" defTabSz="896111">
              <a:spcBef>
                <a:spcPts val="1500"/>
              </a:spcBef>
              <a:buClr>
                <a:schemeClr val="accent4"/>
              </a:buClr>
              <a:buSzPts val="1400"/>
              <a:buFont typeface="Arial"/>
              <a:buChar char="•"/>
              <a:defRPr sz="1470">
                <a:solidFill>
                  <a:srgbClr val="845C52"/>
                </a:solidFill>
              </a:defRPr>
            </a:pPr>
            <a:r>
              <a:t>Visualizzazione di una mappa in cui </a:t>
            </a:r>
            <a:r>
              <a:t>sono</a:t>
            </a:r>
            <a:r>
              <a:t> </a:t>
            </a:r>
            <a:r>
              <a:t>presenti</a:t>
            </a:r>
            <a:r>
              <a:t> </a:t>
            </a:r>
            <a:r>
              <a:t>i</a:t>
            </a:r>
            <a:r>
              <a:t> percorsi escursionistici e i punti di interesse (come per esempio musei, farmacie, ostelli).</a:t>
            </a:r>
          </a:p>
          <a:p>
            <a:pPr marL="280035" indent="-280035" algn="l" defTabSz="896111">
              <a:spcBef>
                <a:spcPts val="1500"/>
              </a:spcBef>
              <a:buClr>
                <a:schemeClr val="accent4"/>
              </a:buClr>
              <a:buSzPts val="1400"/>
              <a:buFont typeface="Arial"/>
              <a:buChar char="•"/>
              <a:defRPr sz="1470">
                <a:solidFill>
                  <a:srgbClr val="845C52"/>
                </a:solidFill>
              </a:defRPr>
            </a:pPr>
            <a:r>
              <a:t>Possibilità di registrazione e accesso per ogni utente per salvare i punti di interesse preferiti.</a:t>
            </a:r>
          </a:p>
          <a:p>
            <a:pPr marL="280035" indent="-280035" algn="l" defTabSz="896111">
              <a:spcBef>
                <a:spcPts val="1500"/>
              </a:spcBef>
              <a:buClr>
                <a:schemeClr val="accent4"/>
              </a:buClr>
              <a:buSzPts val="1400"/>
              <a:buFont typeface="Arial"/>
              <a:buChar char="•"/>
              <a:defRPr sz="1470">
                <a:solidFill>
                  <a:srgbClr val="845C52"/>
                </a:solidFill>
              </a:defRPr>
            </a:pPr>
            <a:r>
              <a:t>Possibilità di poter aggiungere </a:t>
            </a:r>
            <a:r>
              <a:t>informazioni aggiuntive sui vari punti di interessi.</a:t>
            </a:r>
          </a:p>
          <a:p>
            <a:pPr marL="280035" indent="-280035" algn="l" defTabSz="896111">
              <a:spcBef>
                <a:spcPts val="1500"/>
              </a:spcBef>
              <a:buClr>
                <a:schemeClr val="accent4"/>
              </a:buClr>
              <a:buSzPts val="1400"/>
              <a:buFont typeface="Arial"/>
              <a:buChar char="•"/>
              <a:defRPr sz="1470">
                <a:solidFill>
                  <a:srgbClr val="845C52"/>
                </a:solidFill>
              </a:defRPr>
            </a:pPr>
            <a:r>
              <a:t>La possibilità agli amministratori della piattaforma di gestire le informazioni inserite dagli utenti e di poter aggiornare manualmente il database.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olo 2"/>
          <p:cNvSpPr txBox="1"/>
          <p:nvPr>
            <p:ph type="title"/>
          </p:nvPr>
        </p:nvSpPr>
        <p:spPr>
          <a:xfrm>
            <a:off x="0" y="333990"/>
            <a:ext cx="9144000" cy="879042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pPr/>
            <a:r>
              <a:t>Linguaggi usati</a:t>
            </a:r>
          </a:p>
        </p:txBody>
      </p:sp>
      <p:sp>
        <p:nvSpPr>
          <p:cNvPr id="143" name="Titolo 2"/>
          <p:cNvSpPr txBox="1"/>
          <p:nvPr/>
        </p:nvSpPr>
        <p:spPr>
          <a:xfrm>
            <a:off x="720000" y="1428571"/>
            <a:ext cx="2743426" cy="222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Front-end</a:t>
            </a:r>
            <a:br/>
            <a:endParaRPr sz="2000"/>
          </a:p>
          <a:p>
            <a:pPr marL="342900" indent="-342900"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Vue.js</a:t>
            </a:r>
            <a:endParaRPr sz="2400">
              <a:latin typeface="Poiret One"/>
              <a:ea typeface="Poiret One"/>
              <a:cs typeface="Poiret One"/>
              <a:sym typeface="Poiret One"/>
            </a:endParaRPr>
          </a:p>
          <a:p>
            <a:pPr marL="342900" indent="-342900"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HTML 5</a:t>
            </a:r>
            <a:endParaRPr sz="2400">
              <a:latin typeface="Poiret One"/>
              <a:ea typeface="Poiret One"/>
              <a:cs typeface="Poiret One"/>
              <a:sym typeface="Poiret One"/>
            </a:endParaRPr>
          </a:p>
          <a:p>
            <a:pPr marL="342900" indent="-342900"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CSS</a:t>
            </a:r>
            <a:endParaRPr sz="2400">
              <a:latin typeface="Poiret One"/>
              <a:ea typeface="Poiret One"/>
              <a:cs typeface="Poiret One"/>
              <a:sym typeface="Poiret One"/>
            </a:endParaRPr>
          </a:p>
          <a:p>
            <a:pPr marL="342900" indent="-342900"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JavaScript</a:t>
            </a:r>
          </a:p>
        </p:txBody>
      </p:sp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937407" y="2253360"/>
            <a:ext cx="308611" cy="26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5247" y="3146385"/>
            <a:ext cx="569238" cy="320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2996" y="2530507"/>
            <a:ext cx="266434" cy="26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3855" y="2805491"/>
            <a:ext cx="340894" cy="34089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olo 2"/>
          <p:cNvSpPr txBox="1"/>
          <p:nvPr/>
        </p:nvSpPr>
        <p:spPr>
          <a:xfrm>
            <a:off x="4686718" y="1428569"/>
            <a:ext cx="2743427" cy="189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Back-end</a:t>
            </a:r>
            <a:br/>
            <a:endParaRPr sz="2000"/>
          </a:p>
          <a:p>
            <a:pPr marL="342900" indent="-342900"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845C52"/>
                </a:solidFill>
                <a:latin typeface="Oxygen Regular"/>
                <a:ea typeface="Oxygen Regular"/>
                <a:cs typeface="Oxygen Regular"/>
                <a:sym typeface="Oxygen Regular"/>
              </a:defRPr>
            </a:pPr>
            <a:r>
              <a:t>PHP</a:t>
            </a:r>
            <a:br/>
            <a:br/>
          </a:p>
        </p:txBody>
      </p:sp>
      <p:pic>
        <p:nvPicPr>
          <p:cNvPr id="149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31824" y="2188891"/>
            <a:ext cx="476945" cy="257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73;p35"/>
          <p:cNvSpPr txBox="1"/>
          <p:nvPr>
            <p:ph type="title"/>
          </p:nvPr>
        </p:nvSpPr>
        <p:spPr>
          <a:xfrm>
            <a:off x="5756378" y="1588154"/>
            <a:ext cx="2560322" cy="1967191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Struttura</a:t>
            </a:r>
            <a:br/>
            <a:r>
              <a:t>del</a:t>
            </a:r>
            <a:br/>
            <a:r>
              <a:t>database</a:t>
            </a:r>
          </a:p>
        </p:txBody>
      </p:sp>
      <p:pic>
        <p:nvPicPr>
          <p:cNvPr id="152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299" y="516165"/>
            <a:ext cx="4397844" cy="4111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olo 2"/>
          <p:cNvSpPr txBox="1"/>
          <p:nvPr>
            <p:ph type="title"/>
          </p:nvPr>
        </p:nvSpPr>
        <p:spPr>
          <a:xfrm>
            <a:off x="0" y="137159"/>
            <a:ext cx="9144000" cy="79030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Pagina principale</a:t>
            </a:r>
          </a:p>
        </p:txBody>
      </p:sp>
      <p:pic>
        <p:nvPicPr>
          <p:cNvPr id="155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0230" y="1134588"/>
            <a:ext cx="5403538" cy="349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olo 2"/>
          <p:cNvSpPr txBox="1"/>
          <p:nvPr>
            <p:ph type="title"/>
          </p:nvPr>
        </p:nvSpPr>
        <p:spPr>
          <a:xfrm>
            <a:off x="0" y="137159"/>
            <a:ext cx="9144000" cy="79030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Informazioni punti di interesse</a:t>
            </a:r>
          </a:p>
        </p:txBody>
      </p:sp>
      <p:pic>
        <p:nvPicPr>
          <p:cNvPr id="158" name="Immagine 20" descr="Immagin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0230" y="1128056"/>
            <a:ext cx="5403540" cy="3491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233;p42"/>
          <p:cNvSpPr/>
          <p:nvPr/>
        </p:nvSpPr>
        <p:spPr>
          <a:xfrm rot="10800000">
            <a:off x="-10193954" y="-4404444"/>
            <a:ext cx="97820" cy="7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56" y="4277"/>
                </a:moveTo>
                <a:lnTo>
                  <a:pt x="2557" y="4313"/>
                </a:lnTo>
                <a:lnTo>
                  <a:pt x="2757" y="4346"/>
                </a:lnTo>
                <a:lnTo>
                  <a:pt x="3007" y="4417"/>
                </a:lnTo>
                <a:lnTo>
                  <a:pt x="3259" y="4553"/>
                </a:lnTo>
                <a:lnTo>
                  <a:pt x="3535" y="4693"/>
                </a:lnTo>
                <a:lnTo>
                  <a:pt x="3860" y="4897"/>
                </a:lnTo>
                <a:lnTo>
                  <a:pt x="4034" y="5209"/>
                </a:lnTo>
                <a:lnTo>
                  <a:pt x="4211" y="5485"/>
                </a:lnTo>
                <a:lnTo>
                  <a:pt x="4362" y="5832"/>
                </a:lnTo>
                <a:lnTo>
                  <a:pt x="4510" y="6140"/>
                </a:lnTo>
                <a:lnTo>
                  <a:pt x="4635" y="6487"/>
                </a:lnTo>
                <a:lnTo>
                  <a:pt x="4762" y="6831"/>
                </a:lnTo>
                <a:lnTo>
                  <a:pt x="4861" y="7175"/>
                </a:lnTo>
                <a:lnTo>
                  <a:pt x="4937" y="7555"/>
                </a:lnTo>
                <a:lnTo>
                  <a:pt x="5113" y="8246"/>
                </a:lnTo>
                <a:lnTo>
                  <a:pt x="5262" y="8970"/>
                </a:lnTo>
                <a:lnTo>
                  <a:pt x="5387" y="9694"/>
                </a:lnTo>
                <a:lnTo>
                  <a:pt x="5488" y="10420"/>
                </a:lnTo>
                <a:lnTo>
                  <a:pt x="5564" y="11144"/>
                </a:lnTo>
                <a:lnTo>
                  <a:pt x="5639" y="11903"/>
                </a:lnTo>
                <a:lnTo>
                  <a:pt x="5714" y="13351"/>
                </a:lnTo>
                <a:lnTo>
                  <a:pt x="5738" y="13627"/>
                </a:lnTo>
                <a:lnTo>
                  <a:pt x="5814" y="13835"/>
                </a:lnTo>
                <a:lnTo>
                  <a:pt x="5915" y="14007"/>
                </a:lnTo>
                <a:lnTo>
                  <a:pt x="6014" y="14181"/>
                </a:lnTo>
                <a:lnTo>
                  <a:pt x="6063" y="14222"/>
                </a:lnTo>
                <a:lnTo>
                  <a:pt x="5939" y="14285"/>
                </a:lnTo>
                <a:lnTo>
                  <a:pt x="5639" y="14457"/>
                </a:lnTo>
                <a:lnTo>
                  <a:pt x="5314" y="14662"/>
                </a:lnTo>
                <a:lnTo>
                  <a:pt x="5197" y="14758"/>
                </a:lnTo>
                <a:lnTo>
                  <a:pt x="4510" y="13594"/>
                </a:lnTo>
                <a:lnTo>
                  <a:pt x="3759" y="12283"/>
                </a:lnTo>
                <a:lnTo>
                  <a:pt x="3082" y="10937"/>
                </a:lnTo>
                <a:lnTo>
                  <a:pt x="2757" y="10246"/>
                </a:lnTo>
                <a:lnTo>
                  <a:pt x="2432" y="9557"/>
                </a:lnTo>
                <a:lnTo>
                  <a:pt x="2206" y="9142"/>
                </a:lnTo>
                <a:lnTo>
                  <a:pt x="2005" y="8659"/>
                </a:lnTo>
                <a:lnTo>
                  <a:pt x="1831" y="8142"/>
                </a:lnTo>
                <a:lnTo>
                  <a:pt x="1680" y="7623"/>
                </a:lnTo>
                <a:lnTo>
                  <a:pt x="1555" y="7072"/>
                </a:lnTo>
                <a:lnTo>
                  <a:pt x="1480" y="6555"/>
                </a:lnTo>
                <a:lnTo>
                  <a:pt x="1428" y="6036"/>
                </a:lnTo>
                <a:lnTo>
                  <a:pt x="1428" y="5588"/>
                </a:lnTo>
                <a:lnTo>
                  <a:pt x="1454" y="5348"/>
                </a:lnTo>
                <a:lnTo>
                  <a:pt x="1480" y="5173"/>
                </a:lnTo>
                <a:lnTo>
                  <a:pt x="1529" y="4968"/>
                </a:lnTo>
                <a:lnTo>
                  <a:pt x="1605" y="4796"/>
                </a:lnTo>
                <a:lnTo>
                  <a:pt x="1680" y="4657"/>
                </a:lnTo>
                <a:lnTo>
                  <a:pt x="1779" y="4518"/>
                </a:lnTo>
                <a:lnTo>
                  <a:pt x="1904" y="4417"/>
                </a:lnTo>
                <a:lnTo>
                  <a:pt x="2031" y="4346"/>
                </a:lnTo>
                <a:lnTo>
                  <a:pt x="2180" y="4313"/>
                </a:lnTo>
                <a:lnTo>
                  <a:pt x="2356" y="4277"/>
                </a:lnTo>
                <a:close/>
                <a:moveTo>
                  <a:pt x="8922" y="2070"/>
                </a:moveTo>
                <a:lnTo>
                  <a:pt x="8997" y="2139"/>
                </a:lnTo>
                <a:lnTo>
                  <a:pt x="9096" y="2207"/>
                </a:lnTo>
                <a:lnTo>
                  <a:pt x="9197" y="2311"/>
                </a:lnTo>
                <a:lnTo>
                  <a:pt x="9273" y="2450"/>
                </a:lnTo>
                <a:lnTo>
                  <a:pt x="9447" y="2759"/>
                </a:lnTo>
                <a:lnTo>
                  <a:pt x="9598" y="3174"/>
                </a:lnTo>
                <a:lnTo>
                  <a:pt x="9723" y="3622"/>
                </a:lnTo>
                <a:lnTo>
                  <a:pt x="9848" y="4105"/>
                </a:lnTo>
                <a:lnTo>
                  <a:pt x="10048" y="5001"/>
                </a:lnTo>
                <a:lnTo>
                  <a:pt x="10175" y="5692"/>
                </a:lnTo>
                <a:lnTo>
                  <a:pt x="10225" y="6004"/>
                </a:lnTo>
                <a:lnTo>
                  <a:pt x="10225" y="6831"/>
                </a:lnTo>
                <a:lnTo>
                  <a:pt x="10175" y="7623"/>
                </a:lnTo>
                <a:lnTo>
                  <a:pt x="10124" y="8454"/>
                </a:lnTo>
                <a:lnTo>
                  <a:pt x="10048" y="9281"/>
                </a:lnTo>
                <a:lnTo>
                  <a:pt x="9949" y="10144"/>
                </a:lnTo>
                <a:lnTo>
                  <a:pt x="9852" y="10972"/>
                </a:lnTo>
                <a:lnTo>
                  <a:pt x="9798" y="11281"/>
                </a:lnTo>
                <a:lnTo>
                  <a:pt x="9572" y="12731"/>
                </a:lnTo>
                <a:lnTo>
                  <a:pt x="9548" y="13007"/>
                </a:lnTo>
                <a:lnTo>
                  <a:pt x="9572" y="13250"/>
                </a:lnTo>
                <a:lnTo>
                  <a:pt x="9624" y="13455"/>
                </a:lnTo>
                <a:lnTo>
                  <a:pt x="9697" y="13627"/>
                </a:lnTo>
                <a:lnTo>
                  <a:pt x="9798" y="13802"/>
                </a:lnTo>
                <a:lnTo>
                  <a:pt x="9923" y="13906"/>
                </a:lnTo>
                <a:lnTo>
                  <a:pt x="10048" y="14007"/>
                </a:lnTo>
                <a:lnTo>
                  <a:pt x="10199" y="14078"/>
                </a:lnTo>
                <a:lnTo>
                  <a:pt x="10350" y="14110"/>
                </a:lnTo>
                <a:lnTo>
                  <a:pt x="10500" y="14110"/>
                </a:lnTo>
                <a:lnTo>
                  <a:pt x="10651" y="14078"/>
                </a:lnTo>
                <a:lnTo>
                  <a:pt x="10776" y="13974"/>
                </a:lnTo>
                <a:lnTo>
                  <a:pt x="10927" y="13870"/>
                </a:lnTo>
                <a:lnTo>
                  <a:pt x="11026" y="13698"/>
                </a:lnTo>
                <a:lnTo>
                  <a:pt x="11127" y="13490"/>
                </a:lnTo>
                <a:lnTo>
                  <a:pt x="11177" y="13250"/>
                </a:lnTo>
                <a:lnTo>
                  <a:pt x="11427" y="11835"/>
                </a:lnTo>
                <a:lnTo>
                  <a:pt x="11484" y="11401"/>
                </a:lnTo>
                <a:lnTo>
                  <a:pt x="11627" y="10729"/>
                </a:lnTo>
                <a:lnTo>
                  <a:pt x="11827" y="9901"/>
                </a:lnTo>
                <a:lnTo>
                  <a:pt x="12028" y="9074"/>
                </a:lnTo>
                <a:lnTo>
                  <a:pt x="12280" y="8279"/>
                </a:lnTo>
                <a:lnTo>
                  <a:pt x="12530" y="7487"/>
                </a:lnTo>
                <a:lnTo>
                  <a:pt x="12805" y="6692"/>
                </a:lnTo>
                <a:lnTo>
                  <a:pt x="12930" y="6383"/>
                </a:lnTo>
                <a:lnTo>
                  <a:pt x="13055" y="6036"/>
                </a:lnTo>
                <a:lnTo>
                  <a:pt x="13206" y="5728"/>
                </a:lnTo>
                <a:lnTo>
                  <a:pt x="13357" y="5416"/>
                </a:lnTo>
                <a:lnTo>
                  <a:pt x="13531" y="5105"/>
                </a:lnTo>
                <a:lnTo>
                  <a:pt x="13708" y="4865"/>
                </a:lnTo>
                <a:lnTo>
                  <a:pt x="13908" y="4693"/>
                </a:lnTo>
                <a:lnTo>
                  <a:pt x="14083" y="4553"/>
                </a:lnTo>
                <a:lnTo>
                  <a:pt x="14259" y="4518"/>
                </a:lnTo>
                <a:lnTo>
                  <a:pt x="14335" y="4518"/>
                </a:lnTo>
                <a:lnTo>
                  <a:pt x="14434" y="4553"/>
                </a:lnTo>
                <a:lnTo>
                  <a:pt x="14509" y="4622"/>
                </a:lnTo>
                <a:lnTo>
                  <a:pt x="14584" y="4693"/>
                </a:lnTo>
                <a:lnTo>
                  <a:pt x="14660" y="4796"/>
                </a:lnTo>
                <a:lnTo>
                  <a:pt x="14709" y="4933"/>
                </a:lnTo>
                <a:lnTo>
                  <a:pt x="14834" y="5313"/>
                </a:lnTo>
                <a:lnTo>
                  <a:pt x="14936" y="5832"/>
                </a:lnTo>
                <a:lnTo>
                  <a:pt x="14985" y="6452"/>
                </a:lnTo>
                <a:lnTo>
                  <a:pt x="15011" y="7279"/>
                </a:lnTo>
                <a:lnTo>
                  <a:pt x="14961" y="7694"/>
                </a:lnTo>
                <a:lnTo>
                  <a:pt x="14860" y="8107"/>
                </a:lnTo>
                <a:lnTo>
                  <a:pt x="14759" y="8522"/>
                </a:lnTo>
                <a:lnTo>
                  <a:pt x="14634" y="8934"/>
                </a:lnTo>
                <a:lnTo>
                  <a:pt x="14335" y="9729"/>
                </a:lnTo>
                <a:lnTo>
                  <a:pt x="14007" y="10489"/>
                </a:lnTo>
                <a:lnTo>
                  <a:pt x="13658" y="11352"/>
                </a:lnTo>
                <a:lnTo>
                  <a:pt x="13232" y="12179"/>
                </a:lnTo>
                <a:lnTo>
                  <a:pt x="12805" y="12971"/>
                </a:lnTo>
                <a:lnTo>
                  <a:pt x="12355" y="13766"/>
                </a:lnTo>
                <a:lnTo>
                  <a:pt x="12254" y="13974"/>
                </a:lnTo>
                <a:lnTo>
                  <a:pt x="12179" y="14214"/>
                </a:lnTo>
                <a:lnTo>
                  <a:pt x="12155" y="14422"/>
                </a:lnTo>
                <a:lnTo>
                  <a:pt x="12155" y="14629"/>
                </a:lnTo>
                <a:lnTo>
                  <a:pt x="12204" y="14837"/>
                </a:lnTo>
                <a:lnTo>
                  <a:pt x="12254" y="15009"/>
                </a:lnTo>
                <a:lnTo>
                  <a:pt x="12329" y="15217"/>
                </a:lnTo>
                <a:lnTo>
                  <a:pt x="12430" y="15353"/>
                </a:lnTo>
                <a:lnTo>
                  <a:pt x="12530" y="15493"/>
                </a:lnTo>
                <a:lnTo>
                  <a:pt x="12680" y="15561"/>
                </a:lnTo>
                <a:lnTo>
                  <a:pt x="12805" y="15629"/>
                </a:lnTo>
                <a:lnTo>
                  <a:pt x="12956" y="15665"/>
                </a:lnTo>
                <a:lnTo>
                  <a:pt x="13107" y="15665"/>
                </a:lnTo>
                <a:lnTo>
                  <a:pt x="13256" y="15596"/>
                </a:lnTo>
                <a:lnTo>
                  <a:pt x="13406" y="15493"/>
                </a:lnTo>
                <a:lnTo>
                  <a:pt x="13557" y="15318"/>
                </a:lnTo>
                <a:lnTo>
                  <a:pt x="14410" y="14146"/>
                </a:lnTo>
                <a:lnTo>
                  <a:pt x="15261" y="13042"/>
                </a:lnTo>
                <a:lnTo>
                  <a:pt x="15713" y="12524"/>
                </a:lnTo>
                <a:lnTo>
                  <a:pt x="16163" y="12007"/>
                </a:lnTo>
                <a:lnTo>
                  <a:pt x="16665" y="11488"/>
                </a:lnTo>
                <a:lnTo>
                  <a:pt x="17165" y="11005"/>
                </a:lnTo>
                <a:lnTo>
                  <a:pt x="17516" y="10833"/>
                </a:lnTo>
                <a:lnTo>
                  <a:pt x="17841" y="10661"/>
                </a:lnTo>
                <a:lnTo>
                  <a:pt x="18143" y="10557"/>
                </a:lnTo>
                <a:lnTo>
                  <a:pt x="18419" y="10453"/>
                </a:lnTo>
                <a:lnTo>
                  <a:pt x="18668" y="10385"/>
                </a:lnTo>
                <a:lnTo>
                  <a:pt x="18920" y="10349"/>
                </a:lnTo>
                <a:lnTo>
                  <a:pt x="19121" y="10349"/>
                </a:lnTo>
                <a:lnTo>
                  <a:pt x="19295" y="10385"/>
                </a:lnTo>
                <a:lnTo>
                  <a:pt x="19472" y="10453"/>
                </a:lnTo>
                <a:lnTo>
                  <a:pt x="19620" y="10524"/>
                </a:lnTo>
                <a:lnTo>
                  <a:pt x="19747" y="10592"/>
                </a:lnTo>
                <a:lnTo>
                  <a:pt x="19847" y="10696"/>
                </a:lnTo>
                <a:lnTo>
                  <a:pt x="19922" y="10833"/>
                </a:lnTo>
                <a:lnTo>
                  <a:pt x="19997" y="10972"/>
                </a:lnTo>
                <a:lnTo>
                  <a:pt x="20047" y="11144"/>
                </a:lnTo>
                <a:lnTo>
                  <a:pt x="20097" y="11281"/>
                </a:lnTo>
                <a:lnTo>
                  <a:pt x="20097" y="11660"/>
                </a:lnTo>
                <a:lnTo>
                  <a:pt x="20073" y="12040"/>
                </a:lnTo>
                <a:lnTo>
                  <a:pt x="19972" y="12455"/>
                </a:lnTo>
                <a:lnTo>
                  <a:pt x="19821" y="12835"/>
                </a:lnTo>
                <a:lnTo>
                  <a:pt x="19646" y="13215"/>
                </a:lnTo>
                <a:lnTo>
                  <a:pt x="19420" y="13559"/>
                </a:lnTo>
                <a:lnTo>
                  <a:pt x="19170" y="13835"/>
                </a:lnTo>
                <a:lnTo>
                  <a:pt x="18869" y="14078"/>
                </a:lnTo>
                <a:lnTo>
                  <a:pt x="18494" y="14386"/>
                </a:lnTo>
                <a:lnTo>
                  <a:pt x="18093" y="14662"/>
                </a:lnTo>
                <a:lnTo>
                  <a:pt x="17693" y="14905"/>
                </a:lnTo>
                <a:lnTo>
                  <a:pt x="17266" y="15146"/>
                </a:lnTo>
                <a:lnTo>
                  <a:pt x="16764" y="15422"/>
                </a:lnTo>
                <a:lnTo>
                  <a:pt x="16239" y="15665"/>
                </a:lnTo>
                <a:lnTo>
                  <a:pt x="15713" y="15905"/>
                </a:lnTo>
                <a:lnTo>
                  <a:pt x="15185" y="16113"/>
                </a:lnTo>
                <a:lnTo>
                  <a:pt x="14134" y="16492"/>
                </a:lnTo>
                <a:lnTo>
                  <a:pt x="13081" y="16804"/>
                </a:lnTo>
                <a:lnTo>
                  <a:pt x="12930" y="16872"/>
                </a:lnTo>
                <a:lnTo>
                  <a:pt x="12756" y="16907"/>
                </a:lnTo>
                <a:lnTo>
                  <a:pt x="12605" y="17008"/>
                </a:lnTo>
                <a:lnTo>
                  <a:pt x="12555" y="17080"/>
                </a:lnTo>
                <a:lnTo>
                  <a:pt x="12545" y="17090"/>
                </a:lnTo>
                <a:lnTo>
                  <a:pt x="12555" y="17044"/>
                </a:lnTo>
                <a:lnTo>
                  <a:pt x="12579" y="16907"/>
                </a:lnTo>
                <a:lnTo>
                  <a:pt x="12605" y="16768"/>
                </a:lnTo>
                <a:lnTo>
                  <a:pt x="12579" y="16596"/>
                </a:lnTo>
                <a:lnTo>
                  <a:pt x="12555" y="16457"/>
                </a:lnTo>
                <a:lnTo>
                  <a:pt x="12504" y="16320"/>
                </a:lnTo>
                <a:lnTo>
                  <a:pt x="12430" y="16181"/>
                </a:lnTo>
                <a:lnTo>
                  <a:pt x="12329" y="16077"/>
                </a:lnTo>
                <a:lnTo>
                  <a:pt x="11603" y="15457"/>
                </a:lnTo>
                <a:lnTo>
                  <a:pt x="11226" y="15181"/>
                </a:lnTo>
                <a:lnTo>
                  <a:pt x="10875" y="14905"/>
                </a:lnTo>
                <a:lnTo>
                  <a:pt x="10500" y="14662"/>
                </a:lnTo>
                <a:lnTo>
                  <a:pt x="10149" y="14457"/>
                </a:lnTo>
                <a:lnTo>
                  <a:pt x="9773" y="14285"/>
                </a:lnTo>
                <a:lnTo>
                  <a:pt x="9398" y="14110"/>
                </a:lnTo>
                <a:lnTo>
                  <a:pt x="9021" y="14007"/>
                </a:lnTo>
                <a:lnTo>
                  <a:pt x="8646" y="13906"/>
                </a:lnTo>
                <a:lnTo>
                  <a:pt x="8245" y="13835"/>
                </a:lnTo>
                <a:lnTo>
                  <a:pt x="7868" y="13835"/>
                </a:lnTo>
                <a:lnTo>
                  <a:pt x="7468" y="13870"/>
                </a:lnTo>
                <a:lnTo>
                  <a:pt x="7287" y="13884"/>
                </a:lnTo>
                <a:lnTo>
                  <a:pt x="7343" y="13731"/>
                </a:lnTo>
                <a:lnTo>
                  <a:pt x="7369" y="13526"/>
                </a:lnTo>
                <a:lnTo>
                  <a:pt x="7392" y="13250"/>
                </a:lnTo>
                <a:lnTo>
                  <a:pt x="7317" y="11991"/>
                </a:lnTo>
                <a:lnTo>
                  <a:pt x="7293" y="10764"/>
                </a:lnTo>
                <a:lnTo>
                  <a:pt x="7267" y="9489"/>
                </a:lnTo>
                <a:lnTo>
                  <a:pt x="7317" y="8211"/>
                </a:lnTo>
                <a:lnTo>
                  <a:pt x="7392" y="6935"/>
                </a:lnTo>
                <a:lnTo>
                  <a:pt x="7468" y="6312"/>
                </a:lnTo>
                <a:lnTo>
                  <a:pt x="7543" y="5692"/>
                </a:lnTo>
                <a:lnTo>
                  <a:pt x="7644" y="5105"/>
                </a:lnTo>
                <a:lnTo>
                  <a:pt x="7769" y="4485"/>
                </a:lnTo>
                <a:lnTo>
                  <a:pt x="7894" y="3898"/>
                </a:lnTo>
                <a:lnTo>
                  <a:pt x="8069" y="3310"/>
                </a:lnTo>
                <a:lnTo>
                  <a:pt x="8170" y="3002"/>
                </a:lnTo>
                <a:lnTo>
                  <a:pt x="8295" y="2690"/>
                </a:lnTo>
                <a:lnTo>
                  <a:pt x="8396" y="2483"/>
                </a:lnTo>
                <a:lnTo>
                  <a:pt x="8495" y="2311"/>
                </a:lnTo>
                <a:lnTo>
                  <a:pt x="8620" y="2171"/>
                </a:lnTo>
                <a:lnTo>
                  <a:pt x="8721" y="2103"/>
                </a:lnTo>
                <a:lnTo>
                  <a:pt x="8820" y="2070"/>
                </a:lnTo>
                <a:close/>
                <a:moveTo>
                  <a:pt x="8295" y="15596"/>
                </a:moveTo>
                <a:lnTo>
                  <a:pt x="8620" y="15665"/>
                </a:lnTo>
                <a:lnTo>
                  <a:pt x="8971" y="15733"/>
                </a:lnTo>
                <a:lnTo>
                  <a:pt x="9297" y="15872"/>
                </a:lnTo>
                <a:lnTo>
                  <a:pt x="9624" y="16009"/>
                </a:lnTo>
                <a:lnTo>
                  <a:pt x="9949" y="16181"/>
                </a:lnTo>
                <a:lnTo>
                  <a:pt x="10576" y="16596"/>
                </a:lnTo>
                <a:lnTo>
                  <a:pt x="11201" y="17008"/>
                </a:lnTo>
                <a:lnTo>
                  <a:pt x="11778" y="17492"/>
                </a:lnTo>
                <a:lnTo>
                  <a:pt x="11879" y="17563"/>
                </a:lnTo>
                <a:lnTo>
                  <a:pt x="12004" y="17596"/>
                </a:lnTo>
                <a:lnTo>
                  <a:pt x="12103" y="17596"/>
                </a:lnTo>
                <a:lnTo>
                  <a:pt x="12228" y="17563"/>
                </a:lnTo>
                <a:lnTo>
                  <a:pt x="12270" y="17544"/>
                </a:lnTo>
                <a:lnTo>
                  <a:pt x="12054" y="17907"/>
                </a:lnTo>
                <a:lnTo>
                  <a:pt x="11827" y="18219"/>
                </a:lnTo>
                <a:lnTo>
                  <a:pt x="11578" y="18494"/>
                </a:lnTo>
                <a:lnTo>
                  <a:pt x="11328" y="18770"/>
                </a:lnTo>
                <a:lnTo>
                  <a:pt x="11052" y="18978"/>
                </a:lnTo>
                <a:lnTo>
                  <a:pt x="10776" y="19183"/>
                </a:lnTo>
                <a:lnTo>
                  <a:pt x="10500" y="19358"/>
                </a:lnTo>
                <a:lnTo>
                  <a:pt x="10225" y="19459"/>
                </a:lnTo>
                <a:lnTo>
                  <a:pt x="9923" y="19562"/>
                </a:lnTo>
                <a:lnTo>
                  <a:pt x="9624" y="19633"/>
                </a:lnTo>
                <a:lnTo>
                  <a:pt x="9297" y="19666"/>
                </a:lnTo>
                <a:lnTo>
                  <a:pt x="8997" y="19702"/>
                </a:lnTo>
                <a:lnTo>
                  <a:pt x="8670" y="19666"/>
                </a:lnTo>
                <a:lnTo>
                  <a:pt x="8321" y="19633"/>
                </a:lnTo>
                <a:lnTo>
                  <a:pt x="7970" y="19530"/>
                </a:lnTo>
                <a:lnTo>
                  <a:pt x="7468" y="19390"/>
                </a:lnTo>
                <a:lnTo>
                  <a:pt x="7041" y="19183"/>
                </a:lnTo>
                <a:lnTo>
                  <a:pt x="6666" y="18978"/>
                </a:lnTo>
                <a:lnTo>
                  <a:pt x="6365" y="18770"/>
                </a:lnTo>
                <a:lnTo>
                  <a:pt x="6115" y="18527"/>
                </a:lnTo>
                <a:lnTo>
                  <a:pt x="5939" y="18251"/>
                </a:lnTo>
                <a:lnTo>
                  <a:pt x="5814" y="18011"/>
                </a:lnTo>
                <a:lnTo>
                  <a:pt x="5738" y="17735"/>
                </a:lnTo>
                <a:lnTo>
                  <a:pt x="5714" y="17459"/>
                </a:lnTo>
                <a:lnTo>
                  <a:pt x="5714" y="17216"/>
                </a:lnTo>
                <a:lnTo>
                  <a:pt x="5790" y="16976"/>
                </a:lnTo>
                <a:lnTo>
                  <a:pt x="5889" y="16733"/>
                </a:lnTo>
                <a:lnTo>
                  <a:pt x="6014" y="16492"/>
                </a:lnTo>
                <a:lnTo>
                  <a:pt x="6190" y="16285"/>
                </a:lnTo>
                <a:lnTo>
                  <a:pt x="6391" y="16113"/>
                </a:lnTo>
                <a:lnTo>
                  <a:pt x="6617" y="15941"/>
                </a:lnTo>
                <a:lnTo>
                  <a:pt x="6942" y="15801"/>
                </a:lnTo>
                <a:lnTo>
                  <a:pt x="7293" y="15665"/>
                </a:lnTo>
                <a:lnTo>
                  <a:pt x="7619" y="15596"/>
                </a:lnTo>
                <a:close/>
                <a:moveTo>
                  <a:pt x="9122" y="0"/>
                </a:moveTo>
                <a:lnTo>
                  <a:pt x="8745" y="33"/>
                </a:lnTo>
                <a:lnTo>
                  <a:pt x="8420" y="101"/>
                </a:lnTo>
                <a:lnTo>
                  <a:pt x="8095" y="240"/>
                </a:lnTo>
                <a:lnTo>
                  <a:pt x="7793" y="448"/>
                </a:lnTo>
                <a:lnTo>
                  <a:pt x="7517" y="656"/>
                </a:lnTo>
                <a:lnTo>
                  <a:pt x="7293" y="931"/>
                </a:lnTo>
                <a:lnTo>
                  <a:pt x="7041" y="1240"/>
                </a:lnTo>
                <a:lnTo>
                  <a:pt x="6841" y="1587"/>
                </a:lnTo>
                <a:lnTo>
                  <a:pt x="6666" y="1967"/>
                </a:lnTo>
                <a:lnTo>
                  <a:pt x="6490" y="2379"/>
                </a:lnTo>
                <a:lnTo>
                  <a:pt x="6341" y="2794"/>
                </a:lnTo>
                <a:lnTo>
                  <a:pt x="6214" y="3278"/>
                </a:lnTo>
                <a:lnTo>
                  <a:pt x="6089" y="3761"/>
                </a:lnTo>
                <a:lnTo>
                  <a:pt x="5990" y="4242"/>
                </a:lnTo>
                <a:lnTo>
                  <a:pt x="5889" y="4761"/>
                </a:lnTo>
                <a:lnTo>
                  <a:pt x="5881" y="4821"/>
                </a:lnTo>
                <a:lnTo>
                  <a:pt x="5839" y="4725"/>
                </a:lnTo>
                <a:lnTo>
                  <a:pt x="5663" y="4346"/>
                </a:lnTo>
                <a:lnTo>
                  <a:pt x="5462" y="4037"/>
                </a:lnTo>
                <a:lnTo>
                  <a:pt x="5262" y="3726"/>
                </a:lnTo>
                <a:lnTo>
                  <a:pt x="5062" y="3414"/>
                </a:lnTo>
                <a:lnTo>
                  <a:pt x="4838" y="3174"/>
                </a:lnTo>
                <a:lnTo>
                  <a:pt x="4586" y="2931"/>
                </a:lnTo>
                <a:lnTo>
                  <a:pt x="4336" y="2726"/>
                </a:lnTo>
                <a:lnTo>
                  <a:pt x="4060" y="2518"/>
                </a:lnTo>
                <a:lnTo>
                  <a:pt x="3759" y="2379"/>
                </a:lnTo>
                <a:lnTo>
                  <a:pt x="3459" y="2242"/>
                </a:lnTo>
                <a:lnTo>
                  <a:pt x="3132" y="2171"/>
                </a:lnTo>
                <a:lnTo>
                  <a:pt x="2807" y="2103"/>
                </a:lnTo>
                <a:lnTo>
                  <a:pt x="2531" y="2103"/>
                </a:lnTo>
                <a:lnTo>
                  <a:pt x="2255" y="2139"/>
                </a:lnTo>
                <a:lnTo>
                  <a:pt x="1980" y="2242"/>
                </a:lnTo>
                <a:lnTo>
                  <a:pt x="1730" y="2346"/>
                </a:lnTo>
                <a:lnTo>
                  <a:pt x="1480" y="2518"/>
                </a:lnTo>
                <a:lnTo>
                  <a:pt x="1254" y="2690"/>
                </a:lnTo>
                <a:lnTo>
                  <a:pt x="1027" y="2931"/>
                </a:lnTo>
                <a:lnTo>
                  <a:pt x="827" y="3174"/>
                </a:lnTo>
                <a:lnTo>
                  <a:pt x="627" y="3450"/>
                </a:lnTo>
                <a:lnTo>
                  <a:pt x="476" y="3761"/>
                </a:lnTo>
                <a:lnTo>
                  <a:pt x="325" y="4070"/>
                </a:lnTo>
                <a:lnTo>
                  <a:pt x="200" y="4417"/>
                </a:lnTo>
                <a:lnTo>
                  <a:pt x="101" y="4761"/>
                </a:lnTo>
                <a:lnTo>
                  <a:pt x="26" y="5105"/>
                </a:lnTo>
                <a:lnTo>
                  <a:pt x="0" y="5485"/>
                </a:lnTo>
                <a:lnTo>
                  <a:pt x="0" y="5864"/>
                </a:lnTo>
                <a:lnTo>
                  <a:pt x="26" y="6624"/>
                </a:lnTo>
                <a:lnTo>
                  <a:pt x="125" y="7347"/>
                </a:lnTo>
                <a:lnTo>
                  <a:pt x="226" y="8107"/>
                </a:lnTo>
                <a:lnTo>
                  <a:pt x="377" y="8833"/>
                </a:lnTo>
                <a:lnTo>
                  <a:pt x="577" y="9522"/>
                </a:lnTo>
                <a:lnTo>
                  <a:pt x="803" y="10213"/>
                </a:lnTo>
                <a:lnTo>
                  <a:pt x="1303" y="11524"/>
                </a:lnTo>
                <a:lnTo>
                  <a:pt x="1605" y="12179"/>
                </a:lnTo>
                <a:lnTo>
                  <a:pt x="1930" y="12799"/>
                </a:lnTo>
                <a:lnTo>
                  <a:pt x="2255" y="13422"/>
                </a:lnTo>
                <a:lnTo>
                  <a:pt x="2606" y="14007"/>
                </a:lnTo>
                <a:lnTo>
                  <a:pt x="2957" y="14561"/>
                </a:lnTo>
                <a:lnTo>
                  <a:pt x="3334" y="15146"/>
                </a:lnTo>
                <a:lnTo>
                  <a:pt x="4110" y="16216"/>
                </a:lnTo>
                <a:lnTo>
                  <a:pt x="4211" y="16320"/>
                </a:lnTo>
                <a:lnTo>
                  <a:pt x="4336" y="16424"/>
                </a:lnTo>
                <a:lnTo>
                  <a:pt x="4471" y="16454"/>
                </a:lnTo>
                <a:lnTo>
                  <a:pt x="4536" y="16907"/>
                </a:lnTo>
                <a:lnTo>
                  <a:pt x="4661" y="17424"/>
                </a:lnTo>
                <a:lnTo>
                  <a:pt x="4786" y="17907"/>
                </a:lnTo>
                <a:lnTo>
                  <a:pt x="4963" y="18355"/>
                </a:lnTo>
                <a:lnTo>
                  <a:pt x="5137" y="18770"/>
                </a:lnTo>
                <a:lnTo>
                  <a:pt x="5314" y="19150"/>
                </a:lnTo>
                <a:lnTo>
                  <a:pt x="5538" y="19494"/>
                </a:lnTo>
                <a:lnTo>
                  <a:pt x="5764" y="19838"/>
                </a:lnTo>
                <a:lnTo>
                  <a:pt x="5990" y="20150"/>
                </a:lnTo>
                <a:lnTo>
                  <a:pt x="6240" y="20425"/>
                </a:lnTo>
                <a:lnTo>
                  <a:pt x="6516" y="20669"/>
                </a:lnTo>
                <a:lnTo>
                  <a:pt x="6791" y="20873"/>
                </a:lnTo>
                <a:lnTo>
                  <a:pt x="7093" y="21081"/>
                </a:lnTo>
                <a:lnTo>
                  <a:pt x="7392" y="21220"/>
                </a:lnTo>
                <a:lnTo>
                  <a:pt x="7694" y="21357"/>
                </a:lnTo>
                <a:lnTo>
                  <a:pt x="7993" y="21461"/>
                </a:lnTo>
                <a:lnTo>
                  <a:pt x="8321" y="21529"/>
                </a:lnTo>
                <a:lnTo>
                  <a:pt x="8646" y="21600"/>
                </a:lnTo>
                <a:lnTo>
                  <a:pt x="9297" y="21600"/>
                </a:lnTo>
                <a:lnTo>
                  <a:pt x="9648" y="21564"/>
                </a:lnTo>
                <a:lnTo>
                  <a:pt x="9973" y="21496"/>
                </a:lnTo>
                <a:lnTo>
                  <a:pt x="10300" y="21425"/>
                </a:lnTo>
                <a:lnTo>
                  <a:pt x="10651" y="21289"/>
                </a:lnTo>
                <a:lnTo>
                  <a:pt x="10977" y="21149"/>
                </a:lnTo>
                <a:lnTo>
                  <a:pt x="11302" y="20977"/>
                </a:lnTo>
                <a:lnTo>
                  <a:pt x="11603" y="20770"/>
                </a:lnTo>
                <a:lnTo>
                  <a:pt x="11929" y="20565"/>
                </a:lnTo>
                <a:lnTo>
                  <a:pt x="12228" y="20322"/>
                </a:lnTo>
                <a:lnTo>
                  <a:pt x="12530" y="20013"/>
                </a:lnTo>
                <a:lnTo>
                  <a:pt x="12831" y="19734"/>
                </a:lnTo>
                <a:lnTo>
                  <a:pt x="13107" y="19390"/>
                </a:lnTo>
                <a:lnTo>
                  <a:pt x="13307" y="19183"/>
                </a:lnTo>
                <a:lnTo>
                  <a:pt x="13507" y="18978"/>
                </a:lnTo>
                <a:lnTo>
                  <a:pt x="13732" y="18770"/>
                </a:lnTo>
                <a:lnTo>
                  <a:pt x="13983" y="18598"/>
                </a:lnTo>
                <a:lnTo>
                  <a:pt x="14509" y="18322"/>
                </a:lnTo>
                <a:lnTo>
                  <a:pt x="15110" y="18044"/>
                </a:lnTo>
                <a:lnTo>
                  <a:pt x="15737" y="17803"/>
                </a:lnTo>
                <a:lnTo>
                  <a:pt x="16364" y="17596"/>
                </a:lnTo>
                <a:lnTo>
                  <a:pt x="17693" y="17148"/>
                </a:lnTo>
                <a:lnTo>
                  <a:pt x="18343" y="16872"/>
                </a:lnTo>
                <a:lnTo>
                  <a:pt x="18970" y="16561"/>
                </a:lnTo>
                <a:lnTo>
                  <a:pt x="19545" y="16216"/>
                </a:lnTo>
                <a:lnTo>
                  <a:pt x="19821" y="16009"/>
                </a:lnTo>
                <a:lnTo>
                  <a:pt x="20073" y="15801"/>
                </a:lnTo>
                <a:lnTo>
                  <a:pt x="20323" y="15561"/>
                </a:lnTo>
                <a:lnTo>
                  <a:pt x="20573" y="15318"/>
                </a:lnTo>
                <a:lnTo>
                  <a:pt x="20775" y="15042"/>
                </a:lnTo>
                <a:lnTo>
                  <a:pt x="20975" y="14733"/>
                </a:lnTo>
                <a:lnTo>
                  <a:pt x="21150" y="14386"/>
                </a:lnTo>
                <a:lnTo>
                  <a:pt x="21300" y="14042"/>
                </a:lnTo>
                <a:lnTo>
                  <a:pt x="21425" y="13627"/>
                </a:lnTo>
                <a:lnTo>
                  <a:pt x="21527" y="13215"/>
                </a:lnTo>
                <a:lnTo>
                  <a:pt x="21576" y="12870"/>
                </a:lnTo>
                <a:lnTo>
                  <a:pt x="21600" y="12491"/>
                </a:lnTo>
                <a:lnTo>
                  <a:pt x="21600" y="12111"/>
                </a:lnTo>
                <a:lnTo>
                  <a:pt x="21576" y="11731"/>
                </a:lnTo>
                <a:lnTo>
                  <a:pt x="21527" y="11352"/>
                </a:lnTo>
                <a:lnTo>
                  <a:pt x="21451" y="10972"/>
                </a:lnTo>
                <a:lnTo>
                  <a:pt x="21350" y="10592"/>
                </a:lnTo>
                <a:lnTo>
                  <a:pt x="21225" y="10213"/>
                </a:lnTo>
                <a:lnTo>
                  <a:pt x="21074" y="9869"/>
                </a:lnTo>
                <a:lnTo>
                  <a:pt x="20924" y="9522"/>
                </a:lnTo>
                <a:lnTo>
                  <a:pt x="20723" y="9213"/>
                </a:lnTo>
                <a:lnTo>
                  <a:pt x="20523" y="8970"/>
                </a:lnTo>
                <a:lnTo>
                  <a:pt x="20297" y="8730"/>
                </a:lnTo>
                <a:lnTo>
                  <a:pt x="20047" y="8555"/>
                </a:lnTo>
                <a:lnTo>
                  <a:pt x="19797" y="8418"/>
                </a:lnTo>
                <a:lnTo>
                  <a:pt x="19521" y="8314"/>
                </a:lnTo>
                <a:lnTo>
                  <a:pt x="19246" y="8279"/>
                </a:lnTo>
                <a:lnTo>
                  <a:pt x="18444" y="8279"/>
                </a:lnTo>
                <a:lnTo>
                  <a:pt x="17917" y="8383"/>
                </a:lnTo>
                <a:lnTo>
                  <a:pt x="17417" y="8555"/>
                </a:lnTo>
                <a:lnTo>
                  <a:pt x="16941" y="8798"/>
                </a:lnTo>
                <a:lnTo>
                  <a:pt x="16465" y="9074"/>
                </a:lnTo>
                <a:lnTo>
                  <a:pt x="16304" y="9188"/>
                </a:lnTo>
                <a:lnTo>
                  <a:pt x="16364" y="9005"/>
                </a:lnTo>
                <a:lnTo>
                  <a:pt x="16489" y="8522"/>
                </a:lnTo>
                <a:lnTo>
                  <a:pt x="16590" y="8074"/>
                </a:lnTo>
                <a:lnTo>
                  <a:pt x="16689" y="7591"/>
                </a:lnTo>
                <a:lnTo>
                  <a:pt x="16740" y="7143"/>
                </a:lnTo>
                <a:lnTo>
                  <a:pt x="16790" y="6692"/>
                </a:lnTo>
                <a:lnTo>
                  <a:pt x="16814" y="6280"/>
                </a:lnTo>
                <a:lnTo>
                  <a:pt x="16790" y="5832"/>
                </a:lnTo>
                <a:lnTo>
                  <a:pt x="16764" y="5452"/>
                </a:lnTo>
                <a:lnTo>
                  <a:pt x="16689" y="5037"/>
                </a:lnTo>
                <a:lnTo>
                  <a:pt x="16590" y="4693"/>
                </a:lnTo>
                <a:lnTo>
                  <a:pt x="16439" y="4346"/>
                </a:lnTo>
                <a:lnTo>
                  <a:pt x="16262" y="4037"/>
                </a:lnTo>
                <a:lnTo>
                  <a:pt x="16038" y="3726"/>
                </a:lnTo>
                <a:lnTo>
                  <a:pt x="15786" y="3450"/>
                </a:lnTo>
                <a:lnTo>
                  <a:pt x="15487" y="3242"/>
                </a:lnTo>
                <a:lnTo>
                  <a:pt x="15136" y="3035"/>
                </a:lnTo>
                <a:lnTo>
                  <a:pt x="14811" y="2898"/>
                </a:lnTo>
                <a:lnTo>
                  <a:pt x="14483" y="2794"/>
                </a:lnTo>
                <a:lnTo>
                  <a:pt x="14158" y="2759"/>
                </a:lnTo>
                <a:lnTo>
                  <a:pt x="13882" y="2794"/>
                </a:lnTo>
                <a:lnTo>
                  <a:pt x="13583" y="2827"/>
                </a:lnTo>
                <a:lnTo>
                  <a:pt x="13307" y="2966"/>
                </a:lnTo>
                <a:lnTo>
                  <a:pt x="13055" y="3106"/>
                </a:lnTo>
                <a:lnTo>
                  <a:pt x="12805" y="3310"/>
                </a:lnTo>
                <a:lnTo>
                  <a:pt x="12555" y="3518"/>
                </a:lnTo>
                <a:lnTo>
                  <a:pt x="12329" y="3794"/>
                </a:lnTo>
                <a:lnTo>
                  <a:pt x="12103" y="4070"/>
                </a:lnTo>
                <a:lnTo>
                  <a:pt x="11903" y="4417"/>
                </a:lnTo>
                <a:lnTo>
                  <a:pt x="11857" y="4496"/>
                </a:lnTo>
                <a:lnTo>
                  <a:pt x="11853" y="4417"/>
                </a:lnTo>
                <a:lnTo>
                  <a:pt x="11804" y="3898"/>
                </a:lnTo>
                <a:lnTo>
                  <a:pt x="11728" y="3381"/>
                </a:lnTo>
                <a:lnTo>
                  <a:pt x="11653" y="2898"/>
                </a:lnTo>
                <a:lnTo>
                  <a:pt x="11528" y="2450"/>
                </a:lnTo>
                <a:lnTo>
                  <a:pt x="11403" y="2035"/>
                </a:lnTo>
                <a:lnTo>
                  <a:pt x="11252" y="1655"/>
                </a:lnTo>
                <a:lnTo>
                  <a:pt x="11076" y="1276"/>
                </a:lnTo>
                <a:lnTo>
                  <a:pt x="10875" y="964"/>
                </a:lnTo>
                <a:lnTo>
                  <a:pt x="10675" y="688"/>
                </a:lnTo>
                <a:lnTo>
                  <a:pt x="10425" y="448"/>
                </a:lnTo>
                <a:lnTo>
                  <a:pt x="10124" y="240"/>
                </a:lnTo>
                <a:lnTo>
                  <a:pt x="9824" y="101"/>
                </a:lnTo>
                <a:lnTo>
                  <a:pt x="9497" y="33"/>
                </a:lnTo>
                <a:lnTo>
                  <a:pt x="9122" y="0"/>
                </a:lnTo>
                <a:close/>
              </a:path>
            </a:pathLst>
          </a:custGeom>
          <a:solidFill>
            <a:srgbClr val="30211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1" name="Titolo 2"/>
          <p:cNvSpPr txBox="1"/>
          <p:nvPr>
            <p:ph type="title"/>
          </p:nvPr>
        </p:nvSpPr>
        <p:spPr>
          <a:xfrm>
            <a:off x="0" y="137159"/>
            <a:ext cx="9144000" cy="79030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Pagina con i punti preferiti</a:t>
            </a:r>
          </a:p>
        </p:txBody>
      </p:sp>
      <p:pic>
        <p:nvPicPr>
          <p:cNvPr id="162" name="Immagine 14" descr="Immagin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618" y="1257300"/>
            <a:ext cx="5188764" cy="310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olo 2"/>
          <p:cNvSpPr txBox="1"/>
          <p:nvPr>
            <p:ph type="title"/>
          </p:nvPr>
        </p:nvSpPr>
        <p:spPr>
          <a:xfrm>
            <a:off x="0" y="137159"/>
            <a:ext cx="9144000" cy="79030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Aggiunta informazioni</a:t>
            </a:r>
          </a:p>
        </p:txBody>
      </p:sp>
      <p:pic>
        <p:nvPicPr>
          <p:cNvPr id="165" name="Immagine 34" descr="Immagin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0230" y="1259972"/>
            <a:ext cx="5403540" cy="322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219;p40"/>
          <p:cNvSpPr txBox="1"/>
          <p:nvPr>
            <p:ph type="title"/>
          </p:nvPr>
        </p:nvSpPr>
        <p:spPr>
          <a:xfrm>
            <a:off x="3533504" y="1691639"/>
            <a:ext cx="5523947" cy="1941467"/>
          </a:xfrm>
          <a:prstGeom prst="rect">
            <a:avLst/>
          </a:prstGeom>
        </p:spPr>
        <p:txBody>
          <a:bodyPr anchor="b"/>
          <a:lstStyle/>
          <a:p>
            <a:pPr defTabSz="905255">
              <a:defRPr sz="5940"/>
            </a:pPr>
            <a:r>
              <a:t>Grazie per </a:t>
            </a:r>
            <a:br/>
            <a:r>
              <a:t>l’attenzione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inimalist Aesthetic Slideshow by Slidesgo">
  <a:themeElements>
    <a:clrScheme name="Minimalist Aesthetic Slideshow by Slidesgo">
      <a:dk1>
        <a:srgbClr val="6D5B57"/>
      </a:dk1>
      <a:lt1>
        <a:srgbClr val="F2E1D8"/>
      </a:lt1>
      <a:dk2>
        <a:srgbClr val="A7A7A7"/>
      </a:dk2>
      <a:lt2>
        <a:srgbClr val="535353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887E79"/>
      </a:accent5>
      <a:accent6>
        <a:srgbClr val="323232"/>
      </a:accent6>
      <a:hlink>
        <a:srgbClr val="0000FF"/>
      </a:hlink>
      <a:folHlink>
        <a:srgbClr val="FF00FF"/>
      </a:folHlink>
    </a:clrScheme>
    <a:fontScheme name="Minimalist Aesthetic Slideshow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inimalist Aesthetic Slideshow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inimalist Aesthetic Slideshow by Slidesgo">
  <a:themeElements>
    <a:clrScheme name="Minimalist Aesthetic Slideshow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887E79"/>
      </a:accent5>
      <a:accent6>
        <a:srgbClr val="323232"/>
      </a:accent6>
      <a:hlink>
        <a:srgbClr val="0000FF"/>
      </a:hlink>
      <a:folHlink>
        <a:srgbClr val="FF00FF"/>
      </a:folHlink>
    </a:clrScheme>
    <a:fontScheme name="Minimalist Aesthetic Slideshow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inimalist Aesthetic Slideshow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